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Blood_pressur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4218" y="1209368"/>
            <a:ext cx="8144134" cy="2661437"/>
          </a:xfrm>
        </p:spPr>
        <p:txBody>
          <a:bodyPr>
            <a:normAutofit fontScale="90000"/>
          </a:bodyPr>
          <a:lstStyle/>
          <a:p>
            <a:pPr algn="ctr"/>
            <a:r>
              <a:rPr lang="en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Pressure </a:t>
            </a:r>
            <a:br>
              <a:rPr lang="en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br>
              <a:rPr lang="en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Arterial Pressure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5947" y="4321277"/>
            <a:ext cx="8144134" cy="1131455"/>
          </a:xfrm>
        </p:spPr>
        <p:txBody>
          <a:bodyPr>
            <a:normAutofit/>
          </a:bodyPr>
          <a:lstStyle/>
          <a:p>
            <a:pPr algn="ctr"/>
            <a:r>
              <a:rPr lang="en-C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all about perfusion!</a:t>
            </a:r>
          </a:p>
        </p:txBody>
      </p:sp>
    </p:spTree>
    <p:extLst>
      <p:ext uri="{BB962C8B-B14F-4D97-AF65-F5344CB8AC3E}">
        <p14:creationId xmlns:p14="http://schemas.microsoft.com/office/powerpoint/2010/main" val="104063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7796" y="708197"/>
            <a:ext cx="8610600" cy="1293028"/>
          </a:xfrm>
        </p:spPr>
        <p:txBody>
          <a:bodyPr>
            <a:noAutofit/>
          </a:bodyPr>
          <a:lstStyle/>
          <a:p>
            <a:pPr algn="ctr"/>
            <a:r>
              <a:rPr lang="en-CA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Pressure – which is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6604" y="2359742"/>
            <a:ext cx="3272247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BP</a:t>
            </a:r>
          </a:p>
          <a:p>
            <a:pPr marL="0" indent="0">
              <a:buNone/>
            </a:pPr>
            <a:r>
              <a:rPr lang="en-C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105/40 </a:t>
            </a:r>
          </a:p>
          <a:p>
            <a:pPr marL="0" indent="0">
              <a:buNone/>
            </a:pPr>
            <a:r>
              <a:rPr lang="en-C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90/50 </a:t>
            </a:r>
          </a:p>
          <a:p>
            <a:pPr marL="0" indent="0">
              <a:buNone/>
            </a:pPr>
            <a:r>
              <a:rPr lang="en-C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80/53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73096" y="2256501"/>
            <a:ext cx="22565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</a:p>
          <a:p>
            <a:r>
              <a:rPr lang="en-C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</a:p>
          <a:p>
            <a:r>
              <a:rPr lang="en-C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</a:p>
          <a:p>
            <a:r>
              <a:rPr lang="en-C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508075-CA87-4622-ADC1-899CB84AC233}"/>
              </a:ext>
            </a:extLst>
          </p:cNvPr>
          <p:cNvSpPr txBox="1"/>
          <p:nvPr/>
        </p:nvSpPr>
        <p:spPr>
          <a:xfrm>
            <a:off x="1667796" y="5281618"/>
            <a:ext cx="960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 perfusion perspective, all 3 are equal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0960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951" y="486587"/>
            <a:ext cx="8610600" cy="1293028"/>
          </a:xfrm>
        </p:spPr>
        <p:txBody>
          <a:bodyPr>
            <a:noAutofit/>
          </a:bodyPr>
          <a:lstStyle/>
          <a:p>
            <a:pPr algn="ctr"/>
            <a:r>
              <a:rPr lang="en-CA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Arterial Pressure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513705" cy="1600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Arterial Pressure (MAP) is a term used in medicine to describe an average </a:t>
            </a:r>
            <a:r>
              <a:rPr lang="en-CA" sz="3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Blood pressure"/>
              </a:rPr>
              <a:t>blood pressure</a:t>
            </a:r>
            <a:r>
              <a:rPr lang="en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an individual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0321" y="3910302"/>
            <a:ext cx="8906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Calculated by:  [Systolic + (2x Diastolic) ] /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0321" y="5102943"/>
            <a:ext cx="10513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120/80 = [100 + (2x80)]/3 = (100+160)/3 = 260/3 = 87</a:t>
            </a:r>
          </a:p>
        </p:txBody>
      </p:sp>
    </p:spTree>
    <p:extLst>
      <p:ext uri="{BB962C8B-B14F-4D97-AF65-F5344CB8AC3E}">
        <p14:creationId xmlns:p14="http://schemas.microsoft.com/office/powerpoint/2010/main" val="120736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910" y="638098"/>
            <a:ext cx="9441425" cy="1293028"/>
          </a:xfrm>
        </p:spPr>
        <p:txBody>
          <a:bodyPr>
            <a:normAutofit/>
          </a:bodyPr>
          <a:lstStyle/>
          <a:p>
            <a:pPr algn="ctr"/>
            <a:r>
              <a:rPr lang="en-CA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is MAP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3805" y="3438288"/>
            <a:ext cx="2712659" cy="2210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Kidney</a:t>
            </a:r>
          </a:p>
          <a:p>
            <a:pPr marL="0" indent="0">
              <a:buNone/>
            </a:pPr>
            <a:r>
              <a:rPr lang="en-C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</a:p>
          <a:p>
            <a:pPr marL="0" indent="0">
              <a:buNone/>
            </a:pPr>
            <a:r>
              <a:rPr lang="en-C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Brain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43006" y="2847865"/>
            <a:ext cx="333313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</a:p>
          <a:p>
            <a:r>
              <a:rPr lang="en-C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65-75</a:t>
            </a:r>
          </a:p>
          <a:p>
            <a:r>
              <a:rPr lang="en-C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&gt;65</a:t>
            </a:r>
          </a:p>
          <a:p>
            <a:r>
              <a:rPr lang="en-C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&gt;50-55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4625" y="5697151"/>
            <a:ext cx="11336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MAP of greater than 65 will keep all these organs perfused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02696" y="1973997"/>
            <a:ext cx="3480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Perfusion</a:t>
            </a: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903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910" y="638098"/>
            <a:ext cx="9441425" cy="1293028"/>
          </a:xfrm>
        </p:spPr>
        <p:txBody>
          <a:bodyPr>
            <a:normAutofit/>
          </a:bodyPr>
          <a:lstStyle/>
          <a:p>
            <a:pPr algn="ctr"/>
            <a:r>
              <a:rPr lang="en-CA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is MAP important?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960DC87-5E3E-494A-8B68-6AAD7A8A4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568" y="2669457"/>
            <a:ext cx="10820400" cy="13126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during a resuscitation you want to be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continuously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aware of the patient’s MAP (along with oxygen saturations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5210472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</TotalTime>
  <Words>140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Blood Pressure  and  Mean Arterial Pressure </vt:lpstr>
      <vt:lpstr>Blood Pressure – which is better?</vt:lpstr>
      <vt:lpstr>Mean Arterial Pressure </vt:lpstr>
      <vt:lpstr>Why is MAP important?</vt:lpstr>
      <vt:lpstr>Why is MAP important?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</dc:creator>
  <cp:lastModifiedBy>shane barclay</cp:lastModifiedBy>
  <cp:revision>6</cp:revision>
  <dcterms:created xsi:type="dcterms:W3CDTF">2015-07-01T22:08:00Z</dcterms:created>
  <dcterms:modified xsi:type="dcterms:W3CDTF">2017-08-13T21:51:24Z</dcterms:modified>
</cp:coreProperties>
</file>